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70FC6-E95C-4FB9-B53C-3E35CFB7646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B855-2EF8-4496-8176-B20CB63DDB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Week Three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32004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/>
              <a:t>76</a:t>
            </a:r>
          </a:p>
          <a:p>
            <a:r>
              <a:rPr lang="en-US" sz="4200" dirty="0"/>
              <a:t>Lexical Relations</a:t>
            </a:r>
          </a:p>
          <a:p>
            <a:r>
              <a:rPr lang="en-US" sz="4200" dirty="0"/>
              <a:t>- Synonymy : 2 or more forms with very closely related meanings.</a:t>
            </a:r>
          </a:p>
          <a:p>
            <a:r>
              <a:rPr lang="en-US" sz="4200" dirty="0" err="1"/>
              <a:t>e.g</a:t>
            </a:r>
            <a:r>
              <a:rPr lang="en-US" sz="4200" dirty="0"/>
              <a:t> broad – wide , hide – conceal</a:t>
            </a:r>
          </a:p>
          <a:p>
            <a:r>
              <a:rPr lang="en-US" sz="4200" dirty="0"/>
              <a:t>- Antonyms : 2 forms of with opposite meaning .</a:t>
            </a:r>
          </a:p>
          <a:p>
            <a:r>
              <a:rPr lang="en-US" sz="4200" dirty="0" err="1"/>
              <a:t>e.g</a:t>
            </a:r>
            <a:r>
              <a:rPr lang="en-US" sz="4200" dirty="0"/>
              <a:t> quick – slow . big – small</a:t>
            </a:r>
          </a:p>
          <a:p>
            <a:r>
              <a:rPr lang="en-US" sz="4200" dirty="0"/>
              <a:t>- Gradable Antonyms : Antonyms that can be used in comparative</a:t>
            </a:r>
          </a:p>
          <a:p>
            <a:r>
              <a:rPr lang="en-US" sz="4200" dirty="0"/>
              <a:t>constructions.</a:t>
            </a:r>
          </a:p>
          <a:p>
            <a:r>
              <a:rPr lang="en-US" sz="4200" dirty="0" err="1"/>
              <a:t>e.g</a:t>
            </a:r>
            <a:r>
              <a:rPr lang="en-US" sz="4200" dirty="0"/>
              <a:t> bigger than – smaller than</a:t>
            </a:r>
          </a:p>
          <a:p>
            <a:r>
              <a:rPr lang="en-US" sz="4200" dirty="0"/>
              <a:t>the negative of one member of the pair does not necessarily imply the</a:t>
            </a:r>
          </a:p>
          <a:p>
            <a:r>
              <a:rPr lang="en-US" sz="4200" dirty="0"/>
              <a:t>other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04800"/>
            <a:ext cx="7772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e.g. That dog is not old. (It does not have to mean “ that dog is young“)</a:t>
            </a:r>
          </a:p>
          <a:p>
            <a:r>
              <a:rPr lang="en-US" sz="2400" dirty="0"/>
              <a:t>.</a:t>
            </a:r>
          </a:p>
          <a:p>
            <a:r>
              <a:rPr lang="en-US" sz="2400" dirty="0"/>
              <a:t>- Non – Gradable Antonyms ( Complementary Pairs ) : Comparative</a:t>
            </a:r>
          </a:p>
          <a:p>
            <a:r>
              <a:rPr lang="en-US" sz="2400" dirty="0"/>
              <a:t>constructions are not normally used, and the negative of one member</a:t>
            </a:r>
          </a:p>
          <a:p>
            <a:r>
              <a:rPr lang="en-US" sz="2400" dirty="0"/>
              <a:t>does imply the other.</a:t>
            </a:r>
          </a:p>
          <a:p>
            <a:r>
              <a:rPr lang="en-US" sz="2400" dirty="0"/>
              <a:t>e.g. deader / more dead =&gt; not possible</a:t>
            </a:r>
          </a:p>
          <a:p>
            <a:r>
              <a:rPr lang="en-US" sz="2400" dirty="0"/>
              <a:t>e.g. that person is not dead : that person is alive.</a:t>
            </a:r>
          </a:p>
          <a:p>
            <a:r>
              <a:rPr lang="en-US" sz="2400" dirty="0" err="1"/>
              <a:t>Reversies</a:t>
            </a:r>
            <a:endParaRPr lang="en-US" sz="2400" dirty="0"/>
          </a:p>
          <a:p>
            <a:r>
              <a:rPr lang="en-US" sz="2400" dirty="0"/>
              <a:t>They do the opposite of the other action.</a:t>
            </a:r>
          </a:p>
          <a:p>
            <a:r>
              <a:rPr lang="en-US" sz="2400" dirty="0"/>
              <a:t>e.g. tie – untie , enter – exit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Hyponymy</a:t>
            </a:r>
          </a:p>
          <a:p>
            <a:r>
              <a:rPr lang="en-US" sz="2800" dirty="0"/>
              <a:t>When the meaning of one form is included in the meaning of another,</a:t>
            </a:r>
          </a:p>
          <a:p>
            <a:r>
              <a:rPr lang="en-US" sz="2800" dirty="0"/>
              <a:t>the relationship is described as hyponymy.</a:t>
            </a:r>
          </a:p>
          <a:p>
            <a:r>
              <a:rPr lang="en-US" sz="2800" dirty="0"/>
              <a:t>e. g . rose – flower , carrot – vegetable</a:t>
            </a:r>
          </a:p>
          <a:p>
            <a:r>
              <a:rPr lang="en-US" sz="2800" dirty="0"/>
              <a:t>rose is a hyponymy of flower - carrot is a hyponymy of vegetable</a:t>
            </a:r>
          </a:p>
          <a:p>
            <a:r>
              <a:rPr lang="en-US" sz="2800" dirty="0"/>
              <a:t>Co – Hyponymy / Super ordinate</a:t>
            </a:r>
          </a:p>
          <a:p>
            <a:r>
              <a:rPr lang="en-US" sz="2800" dirty="0"/>
              <a:t>Animal ( super ordinate ) =&gt; horse / dog / bird</a:t>
            </a:r>
          </a:p>
          <a:p>
            <a:r>
              <a:rPr lang="en-US" sz="2800" dirty="0"/>
              <a:t>Horse, dog , bird =&gt; co- </a:t>
            </a:r>
            <a:r>
              <a:rPr lang="en-US" sz="2800" dirty="0" err="1"/>
              <a:t>hyponymys</a:t>
            </a:r>
            <a:r>
              <a:rPr lang="en-US" sz="2800" dirty="0"/>
              <a:t> of animal</a:t>
            </a:r>
          </a:p>
          <a:p>
            <a:r>
              <a:rPr lang="en-US" sz="2800" dirty="0"/>
              <a:t>Prototypes</a:t>
            </a:r>
          </a:p>
          <a:p>
            <a:r>
              <a:rPr lang="en-US" sz="2800" dirty="0"/>
              <a:t>A prototype is the best example of a category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Homophony</a:t>
            </a:r>
          </a:p>
          <a:p>
            <a:r>
              <a:rPr lang="en-US" sz="2800" dirty="0"/>
              <a:t>When two or more different written forms have the same</a:t>
            </a:r>
          </a:p>
          <a:p>
            <a:r>
              <a:rPr lang="en-US" sz="2800" dirty="0" err="1"/>
              <a:t>pronounciation</a:t>
            </a:r>
            <a:r>
              <a:rPr lang="en-US" sz="2800" dirty="0"/>
              <a:t> they are described as homophones.</a:t>
            </a:r>
          </a:p>
          <a:p>
            <a:r>
              <a:rPr lang="en-US" sz="2800" dirty="0" err="1"/>
              <a:t>e.g</a:t>
            </a:r>
            <a:r>
              <a:rPr lang="en-US" sz="2800" dirty="0"/>
              <a:t> bear – bare , meet – meat, write - right</a:t>
            </a:r>
          </a:p>
          <a:p>
            <a:r>
              <a:rPr lang="en-US" sz="2800" dirty="0"/>
              <a:t>Homonymy</a:t>
            </a:r>
          </a:p>
          <a:p>
            <a:r>
              <a:rPr lang="en-US" sz="2800" dirty="0"/>
              <a:t>We use the term homonymy when one form (written or spoken) has</a:t>
            </a:r>
          </a:p>
          <a:p>
            <a:r>
              <a:rPr lang="en-US" sz="2800" dirty="0"/>
              <a:t>two or more </a:t>
            </a:r>
            <a:r>
              <a:rPr lang="en-US" sz="2800" dirty="0" err="1"/>
              <a:t>unrealted</a:t>
            </a:r>
            <a:r>
              <a:rPr lang="en-US" sz="2800" dirty="0"/>
              <a:t> meanings.</a:t>
            </a:r>
          </a:p>
          <a:p>
            <a:r>
              <a:rPr lang="en-US" sz="2800" dirty="0" err="1"/>
              <a:t>e.g</a:t>
            </a:r>
            <a:r>
              <a:rPr lang="en-US" sz="2800" dirty="0"/>
              <a:t> bank ( bank – of a river ) , (bank – financial institution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 Three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Three</dc:title>
  <dc:creator>intel</dc:creator>
  <cp:lastModifiedBy>intel</cp:lastModifiedBy>
  <cp:revision>1</cp:revision>
  <dcterms:created xsi:type="dcterms:W3CDTF">2017-08-16T05:12:08Z</dcterms:created>
  <dcterms:modified xsi:type="dcterms:W3CDTF">2017-08-16T05:17:04Z</dcterms:modified>
</cp:coreProperties>
</file>